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7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A228-26D7-419E-A1A2-F13FA012EBB1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D25-8786-44AA-9FBB-0F5380A51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223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A228-26D7-419E-A1A2-F13FA012EBB1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D25-8786-44AA-9FBB-0F5380A51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191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A228-26D7-419E-A1A2-F13FA012EBB1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D25-8786-44AA-9FBB-0F5380A51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70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A228-26D7-419E-A1A2-F13FA012EBB1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D25-8786-44AA-9FBB-0F5380A51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476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A228-26D7-419E-A1A2-F13FA012EBB1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D25-8786-44AA-9FBB-0F5380A51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74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A228-26D7-419E-A1A2-F13FA012EBB1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D25-8786-44AA-9FBB-0F5380A51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400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A228-26D7-419E-A1A2-F13FA012EBB1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D25-8786-44AA-9FBB-0F5380A51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174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A228-26D7-419E-A1A2-F13FA012EBB1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D25-8786-44AA-9FBB-0F5380A51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348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A228-26D7-419E-A1A2-F13FA012EBB1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D25-8786-44AA-9FBB-0F5380A51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63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A228-26D7-419E-A1A2-F13FA012EBB1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D25-8786-44AA-9FBB-0F5380A51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260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A228-26D7-419E-A1A2-F13FA012EBB1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D25-8786-44AA-9FBB-0F5380A51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00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7424">
              <a:srgbClr val="7030A0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EA228-26D7-419E-A1A2-F13FA012EBB1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80D25-8786-44AA-9FBB-0F5380A51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460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106127" y="353962"/>
            <a:ext cx="4616245" cy="61451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Засновник </a:t>
            </a:r>
            <a:r>
              <a:rPr lang="uk-UA" b="1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Орлівщинська</a:t>
            </a:r>
            <a:r>
              <a:rPr lang="uk-UA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сільська рада </a:t>
            </a:r>
            <a:endParaRPr lang="ru-RU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106127" y="1478525"/>
            <a:ext cx="4616245" cy="64401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Відділ освіти, молоді та спорту</a:t>
            </a:r>
          </a:p>
          <a:p>
            <a:pPr algn="ctr"/>
            <a:r>
              <a:rPr lang="uk-UA" b="1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Піщанської</a:t>
            </a:r>
            <a:r>
              <a:rPr lang="uk-UA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сільської ради</a:t>
            </a:r>
            <a:endParaRPr lang="ru-RU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06127" y="2831330"/>
            <a:ext cx="4616245" cy="58010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КЗ </a:t>
            </a:r>
            <a:r>
              <a:rPr lang="uk-UA" b="1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Орлівщинський</a:t>
            </a:r>
            <a:r>
              <a:rPr lang="uk-UA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заклад дошкільної освіти «Веселка» </a:t>
            </a:r>
            <a:endParaRPr lang="ru-RU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 rot="5400000">
            <a:off x="3185579" y="1079024"/>
            <a:ext cx="369949" cy="240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5400000">
            <a:off x="3185580" y="2232834"/>
            <a:ext cx="369949" cy="240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3527008">
            <a:off x="3667669" y="3693767"/>
            <a:ext cx="789491" cy="3641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7178594">
            <a:off x="2440102" y="3671103"/>
            <a:ext cx="730123" cy="3742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9052" y="4172432"/>
            <a:ext cx="2072989" cy="69317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Педагогічна рада</a:t>
            </a:r>
            <a:endParaRPr lang="ru-RU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19052" y="5304069"/>
            <a:ext cx="2072989" cy="69317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Адміністрація ЗДО</a:t>
            </a:r>
            <a:endParaRPr lang="ru-RU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59372" y="6152536"/>
            <a:ext cx="2072989" cy="69317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Вихователь-методист</a:t>
            </a:r>
            <a:endParaRPr lang="ru-RU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19052" y="7184925"/>
            <a:ext cx="2072989" cy="69317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Завідувач господарством</a:t>
            </a:r>
            <a:endParaRPr lang="ru-RU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105412" y="5304069"/>
            <a:ext cx="2072989" cy="69317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Рада ЗДО</a:t>
            </a:r>
            <a:endParaRPr lang="ru-RU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083178" y="6172006"/>
            <a:ext cx="2072989" cy="69317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Батьківський комітет</a:t>
            </a:r>
            <a:endParaRPr lang="ru-RU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134220" y="7132076"/>
            <a:ext cx="2072989" cy="69317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Батьківські збори</a:t>
            </a:r>
            <a:endParaRPr lang="ru-RU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045732" y="4215074"/>
            <a:ext cx="2072989" cy="69317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Загальні збори колективу та батьків</a:t>
            </a:r>
            <a:endParaRPr lang="ru-RU" sz="1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Выгнутая влево стрелка 17"/>
          <p:cNvSpPr/>
          <p:nvPr/>
        </p:nvSpPr>
        <p:spPr>
          <a:xfrm>
            <a:off x="206479" y="4755345"/>
            <a:ext cx="389876" cy="71138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Выгнутая влево стрелка 18"/>
          <p:cNvSpPr/>
          <p:nvPr/>
        </p:nvSpPr>
        <p:spPr>
          <a:xfrm>
            <a:off x="222451" y="5680600"/>
            <a:ext cx="305550" cy="71138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Выгнутая влево стрелка 19"/>
          <p:cNvSpPr/>
          <p:nvPr/>
        </p:nvSpPr>
        <p:spPr>
          <a:xfrm>
            <a:off x="237302" y="7735979"/>
            <a:ext cx="305550" cy="71138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Выгнутая вправо стрелка 20"/>
          <p:cNvSpPr/>
          <p:nvPr/>
        </p:nvSpPr>
        <p:spPr>
          <a:xfrm>
            <a:off x="6141418" y="4755345"/>
            <a:ext cx="362621" cy="83429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Выгнутая вправо стрелка 21"/>
          <p:cNvSpPr/>
          <p:nvPr/>
        </p:nvSpPr>
        <p:spPr>
          <a:xfrm>
            <a:off x="6359609" y="7825250"/>
            <a:ext cx="362621" cy="83429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Выгнутая вправо стрелка 22"/>
          <p:cNvSpPr/>
          <p:nvPr/>
        </p:nvSpPr>
        <p:spPr>
          <a:xfrm>
            <a:off x="6156167" y="5786575"/>
            <a:ext cx="362621" cy="83429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148638" y="8069561"/>
            <a:ext cx="2072989" cy="69317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Групові батьківські комітети</a:t>
            </a:r>
            <a:endParaRPr lang="ru-RU" sz="1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19052" y="8069561"/>
            <a:ext cx="2072989" cy="69317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Старша медична сестра</a:t>
            </a:r>
            <a:endParaRPr lang="ru-RU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8" name="Выгнутая вправо стрелка 27"/>
          <p:cNvSpPr/>
          <p:nvPr/>
        </p:nvSpPr>
        <p:spPr>
          <a:xfrm>
            <a:off x="6254552" y="6845710"/>
            <a:ext cx="362621" cy="83429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Выгнутая влево стрелка 28"/>
          <p:cNvSpPr/>
          <p:nvPr/>
        </p:nvSpPr>
        <p:spPr>
          <a:xfrm>
            <a:off x="185943" y="6749651"/>
            <a:ext cx="305550" cy="71138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Выгнутая влево стрелка 29"/>
          <p:cNvSpPr/>
          <p:nvPr/>
        </p:nvSpPr>
        <p:spPr>
          <a:xfrm>
            <a:off x="206479" y="7268212"/>
            <a:ext cx="305550" cy="71138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ра</a:t>
            </a:r>
            <a:endParaRPr lang="ru-RU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71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967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46</Words>
  <Application>Microsoft Office PowerPoint</Application>
  <PresentationFormat>Экран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5</cp:revision>
  <dcterms:created xsi:type="dcterms:W3CDTF">2022-01-13T11:43:25Z</dcterms:created>
  <dcterms:modified xsi:type="dcterms:W3CDTF">2022-01-13T12:10:10Z</dcterms:modified>
</cp:coreProperties>
</file>